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2" r:id="rId9"/>
    <p:sldId id="263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38ED4-9492-4B6B-A3F9-547B3687CA0F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4307-E13B-4AC1-948F-B8FEB047C6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84307-E13B-4AC1-948F-B8FEB047C69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84307-E13B-4AC1-948F-B8FEB047C69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52399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ПРЕЗЕНТАЦІЯ ШКІЛЬНОЇ БІБЛІОТЕКИ</a:t>
            </a:r>
            <a:br>
              <a:rPr lang="uk-U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ЛИМАНСЬКОЇ ЗОШ І-ІІІ СТУПЕНІВ </a:t>
            </a:r>
            <a:br>
              <a:rPr lang="uk-U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РЕНІЙСЬКОГО РАЙОНУ ОДЕСЬКОЇ ОБЛАСТІ</a:t>
            </a:r>
            <a:br>
              <a:rPr lang="uk-UA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1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828800"/>
            <a:ext cx="7696200" cy="46482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бібліотеці створений стенд 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“ЖИВИ, КНИГО!”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 завжди можна знайти інформацію про правильне користування книгою.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143000" y="1474821"/>
            <a:ext cx="7772400" cy="5230779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ПЕРСПЕКТИВНИЙ ПЛАН БІБЛІОТЕКИ: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9200"/>
            <a:ext cx="6870192" cy="4267200"/>
          </a:xfrm>
        </p:spPr>
        <p:txBody>
          <a:bodyPr>
            <a:normAutofit fontScale="85000" lnSpcReduction="1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Забезпечити збереження та поповнення фонду.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Залучати до бібліотеки більше читачів.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Індивідуальна та масова робота з читачами.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Розкривати інформаційні ресурси книжкового фонду через традиційні форми пропаганди літератури, а також  впровадження інноваційних форм.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hart-clipart-financial-char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876800"/>
            <a:ext cx="3962400" cy="17526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kniga_babochki_pticy_cve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6019800"/>
            <a:ext cx="3886200" cy="838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04800"/>
            <a:ext cx="7406640" cy="38862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Презентацію</a:t>
            </a:r>
            <a:b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підготувала</a:t>
            </a:r>
            <a:b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слухачка курсів підвищення кваліфікації</a:t>
            </a:r>
            <a:b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бібліотекар</a:t>
            </a:r>
            <a:b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Лиманської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загальноосвітньої школи</a:t>
            </a:r>
            <a:b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І-ІІІ ступенів</a:t>
            </a:r>
            <a:b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Ренійської районної Ради</a:t>
            </a:r>
            <a:b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Одеської області</a:t>
            </a:r>
            <a:b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Рошка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Євгенія Іванівна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572000"/>
            <a:ext cx="725424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22b18ce70e474e7c961da7540a90be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267200"/>
            <a:ext cx="7391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0208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– це навчально-виховний заклад, що навчає і виховує дітей за допомогою книги, і тому дуже важливо, щоб у кожній школі головним кабінетом,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кабінетом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№1 , була бібліотека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6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7772400" cy="44958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Бібліотека. Тиша. Століття.</a:t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Історія і тисячі імен.</a:t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Тут зібрані думки, ідеї світу</a:t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Разом із мудрістю віків.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6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362200"/>
            <a:ext cx="4191000" cy="4114800"/>
          </a:xfrm>
        </p:spPr>
      </p:pic>
      <p:pic>
        <p:nvPicPr>
          <p:cNvPr id="8" name="Содержимое 7" descr="IMG_82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24400" y="2286003"/>
            <a:ext cx="4876800" cy="35052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Дві сили найуспішніше впливають на виховання культурної людини: це наука і мистецтво. Обидві ці сили сполучені в книзі.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 Горький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47900" y="495300"/>
            <a:ext cx="5410200" cy="73152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Шкільна бібліотека –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місце, де, як у кришталевій посудині, різноманітними барвами, відображаються всі фантазії і мрії дитинства, де дитина не просто отримує книгу, а прилучається до духовності.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74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99318" y="2499518"/>
            <a:ext cx="4602163" cy="3657600"/>
          </a:xfrm>
        </p:spPr>
      </p:pic>
      <p:pic>
        <p:nvPicPr>
          <p:cNvPr id="6" name="Содержимое 5" descr="IMG_74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47418" y="2461419"/>
            <a:ext cx="4602163" cy="37338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64527" y="2934141"/>
            <a:ext cx="3788361" cy="3207487"/>
          </a:xfrm>
          <a:prstGeom prst="rect">
            <a:avLst/>
          </a:prstGeom>
        </p:spPr>
      </p:pic>
      <p:pic>
        <p:nvPicPr>
          <p:cNvPr id="3" name="Рисунок 2" descr="IMG_1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88003" y="2651195"/>
            <a:ext cx="3776492" cy="3655705"/>
          </a:xfrm>
          <a:prstGeom prst="rect">
            <a:avLst/>
          </a:prstGeom>
        </p:spPr>
      </p:pic>
      <p:pic>
        <p:nvPicPr>
          <p:cNvPr id="4" name="Рисунок 3" descr="527b8c_0c92db48a9794ae5b26c98b0b1d4d260_mv2_d_4400_2320_s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28601"/>
            <a:ext cx="4724400" cy="190499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82499" y="653902"/>
            <a:ext cx="4126034" cy="3100568"/>
          </a:xfrm>
          <a:prstGeom prst="rect">
            <a:avLst/>
          </a:prstGeom>
        </p:spPr>
      </p:pic>
      <p:pic>
        <p:nvPicPr>
          <p:cNvPr id="3" name="Рисунок 2" descr="IMG_1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74689" y="2438401"/>
            <a:ext cx="4724402" cy="3657600"/>
          </a:xfrm>
          <a:prstGeom prst="rect">
            <a:avLst/>
          </a:prstGeom>
        </p:spPr>
      </p:pic>
      <p:pic>
        <p:nvPicPr>
          <p:cNvPr id="4" name="Рисунок 3" descr="pngtree-book-hand-drawn-book-five-books-open-png-image_4471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572000"/>
            <a:ext cx="2819400" cy="1905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285</TotalTime>
  <Words>157</Words>
  <PresentationFormat>Экран (4:3)</PresentationFormat>
  <Paragraphs>14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ПРЕЗЕНТАЦІЯ ШКІЛЬНОЇ БІБЛІОТЕКИ ЛИМАНСЬКОЇ ЗОШ І-ІІІ СТУПЕНІВ   РЕНІЙСЬКОГО РАЙОНУ ОДЕСЬКОЇ ОБЛАСТІ </vt:lpstr>
      <vt:lpstr>Школа – це навчально-виховний заклад, що навчає і виховує дітей за допомогою книги, і тому дуже важливо, щоб у кожній школі головним кабінетом, кабінетом №1 , була бібліотека </vt:lpstr>
      <vt:lpstr> Бібліотека. Тиша. Століття. Історія і тисячі імен. Тут зібрані думки, ідеї світу Разом із мудрістю віків.</vt:lpstr>
      <vt:lpstr>Слайд 4</vt:lpstr>
      <vt:lpstr>“Дві сили найуспішніше впливають на виховання культурної людини: це наука і мистецтво. Обидві ці сили сполучені в книзі.”Максим Горький</vt:lpstr>
      <vt:lpstr>Слайд 6</vt:lpstr>
      <vt:lpstr>Шкільна бібліотека – це місце, де, як у кришталевій посудині, різноманітними барвами, відображаються всі фантазії і мрії дитинства, де дитина не просто отримує книгу, а прилучається до духовності.</vt:lpstr>
      <vt:lpstr>Слайд 8</vt:lpstr>
      <vt:lpstr>Слайд 9</vt:lpstr>
      <vt:lpstr>У бібліотеці створений стенд “ЖИВИ, КНИГО!”, де завжди можна знайти інформацію про правильне користування книгою.</vt:lpstr>
      <vt:lpstr>ПЕРСПЕКТИВНИЙ ПЛАН БІБЛІОТЕКИ:</vt:lpstr>
      <vt:lpstr>Слайд 12</vt:lpstr>
      <vt:lpstr>        Презентацію  підготувала слухачка курсів підвищення кваліфікації бібліотекар  Лиманської загальноосвітньої школи  І-ІІІ ступенів Ренійської районної Ради Одеської області Рошка Євгенія Іванівна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ЗВІТ БІБЛІОТЕКАРЯ  ЛИМАНСЬКОЇ ЗОШ І-ІІІ СТУПЕНІВ РЕНІЙСЬКОГО РАЙОНУ ОДЕСЬКОЇ ОБЛАСТІ</dc:title>
  <dc:creator>Admin</dc:creator>
  <cp:lastModifiedBy>Admin</cp:lastModifiedBy>
  <cp:revision>30</cp:revision>
  <dcterms:created xsi:type="dcterms:W3CDTF">2020-10-22T16:23:55Z</dcterms:created>
  <dcterms:modified xsi:type="dcterms:W3CDTF">2020-10-22T21:22:21Z</dcterms:modified>
</cp:coreProperties>
</file>